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2" r:id="rId3"/>
    <p:sldId id="268" r:id="rId4"/>
    <p:sldId id="270" r:id="rId5"/>
    <p:sldId id="273" r:id="rId6"/>
    <p:sldId id="271" r:id="rId7"/>
    <p:sldId id="276" r:id="rId8"/>
    <p:sldId id="277" r:id="rId9"/>
    <p:sldId id="279" r:id="rId10"/>
    <p:sldId id="280" r:id="rId11"/>
    <p:sldId id="274" r:id="rId12"/>
    <p:sldId id="281" r:id="rId13"/>
    <p:sldId id="282" r:id="rId14"/>
    <p:sldId id="283" r:id="rId15"/>
    <p:sldId id="284" r:id="rId16"/>
  </p:sldIdLst>
  <p:sldSz cx="9144000" cy="6858000" type="screen4x3"/>
  <p:notesSz cx="9283700" cy="6946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AC78C5D-402D-47A8-8396-2370CA24E1A0}">
          <p14:sldIdLst>
            <p14:sldId id="267"/>
            <p14:sldId id="262"/>
            <p14:sldId id="268"/>
            <p14:sldId id="270"/>
            <p14:sldId id="273"/>
            <p14:sldId id="271"/>
            <p14:sldId id="276"/>
            <p14:sldId id="277"/>
            <p14:sldId id="279"/>
            <p14:sldId id="280"/>
            <p14:sldId id="274"/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5050"/>
    <a:srgbClr val="79689E"/>
    <a:srgbClr val="60C3E5"/>
    <a:srgbClr val="F9D729"/>
    <a:srgbClr val="B72730"/>
    <a:srgbClr val="EB973C"/>
    <a:srgbClr val="33A6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5388" autoAdjust="0"/>
  </p:normalViewPr>
  <p:slideViewPr>
    <p:cSldViewPr>
      <p:cViewPr varScale="1">
        <p:scale>
          <a:sx n="73" d="100"/>
          <a:sy n="73" d="100"/>
        </p:scale>
        <p:origin x="12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4" name="Picture 6" descr="foodpyramid_cover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914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i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6" name="Picture 5" descr="penguin_waiter_with_tray_sm_wht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flipH="1">
            <a:off x="8001000" y="228600"/>
            <a:ext cx="914400" cy="100012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 descr="penguin_waiter_with_tray_sm_wht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914400" cy="100012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52600"/>
            <a:ext cx="2971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2971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tmap_128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00200" y="762000"/>
            <a:ext cx="6019800" cy="457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1295400"/>
            <a:ext cx="5257800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0" y="914400"/>
            <a:ext cx="1524000" cy="4724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914400"/>
            <a:ext cx="4419600" cy="4724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14400"/>
            <a:ext cx="609600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524000" y="1752600"/>
            <a:ext cx="6096000" cy="3886200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" name="Picture 119" descr="foodpyramid_bkgrn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914400"/>
            <a:ext cx="609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752600"/>
            <a:ext cx="6096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pic>
        <p:nvPicPr>
          <p:cNvPr id="5" name="Picture 4" descr="Tux Bilou SHIBU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-762000" y="-533400"/>
            <a:ext cx="2667000" cy="2133600"/>
          </a:xfrm>
          <a:prstGeom prst="rect">
            <a:avLst/>
          </a:prstGeom>
        </p:spPr>
      </p:pic>
      <p:pic>
        <p:nvPicPr>
          <p:cNvPr id="6" name="Picture 5" descr="Tux Bilou SHIBU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7239000" y="-533400"/>
            <a:ext cx="2667000" cy="213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gif"/><Relationship Id="rId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58.jpeg"/><Relationship Id="rId7" Type="http://schemas.openxmlformats.org/officeDocument/2006/relationships/image" Target="../media/image60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30.jpeg"/><Relationship Id="rId10" Type="http://schemas.openxmlformats.org/officeDocument/2006/relationships/image" Target="../media/image61.png"/><Relationship Id="rId4" Type="http://schemas.openxmlformats.org/officeDocument/2006/relationships/image" Target="../media/image9.jpeg"/><Relationship Id="rId9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12.pn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20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362200" y="2667000"/>
            <a:ext cx="411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8200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endParaRPr lang="en-US" sz="8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905000" y="2514600"/>
            <a:ext cx="5029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 sz="8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Дидактическая мультимедийная игра «Вредные продукты»</a:t>
            </a:r>
            <a:endParaRPr lang="en-US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36712"/>
            <a:ext cx="2374921" cy="15567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824207"/>
            <a:ext cx="1772816" cy="17728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5313"/>
            <a:ext cx="1862336" cy="1862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13" y="3107568"/>
            <a:ext cx="2438524" cy="1693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728" y="2970144"/>
            <a:ext cx="2623840" cy="196788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479" y="2420888"/>
            <a:ext cx="1979290" cy="19676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225">
            <a:off x="6147187" y="4184296"/>
            <a:ext cx="2188582" cy="13251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53" y="919348"/>
            <a:ext cx="2387889" cy="19333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098" y="3761804"/>
            <a:ext cx="1488952" cy="20490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19348"/>
            <a:ext cx="2073542" cy="171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776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0" y="5538787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325" y="4430302"/>
            <a:ext cx="1488350" cy="1508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093570"/>
            <a:ext cx="2376264" cy="16886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3870470"/>
            <a:ext cx="3024337" cy="20682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782249"/>
            <a:ext cx="1670225" cy="16480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38437"/>
            <a:ext cx="2366664" cy="177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0910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463" y="3387892"/>
            <a:ext cx="1978467" cy="14326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126" y="3577762"/>
            <a:ext cx="2240421" cy="1684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804" y="1052736"/>
            <a:ext cx="2267783" cy="15113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359" y="714037"/>
            <a:ext cx="1956115" cy="19561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107" y="2348880"/>
            <a:ext cx="1985841" cy="146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288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01938"/>
            <a:ext cx="2349624" cy="15846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650357"/>
            <a:ext cx="1767261" cy="1150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43262"/>
            <a:ext cx="2133600" cy="16367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15" y="1052736"/>
            <a:ext cx="1504950" cy="1905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457890"/>
            <a:ext cx="2233861" cy="148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117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65283" y="5538787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80728"/>
            <a:ext cx="2088232" cy="14323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010" y="878606"/>
            <a:ext cx="1960365" cy="14702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582" y="1412776"/>
            <a:ext cx="2115701" cy="2695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4221088"/>
            <a:ext cx="2761483" cy="17259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7" y="3532845"/>
            <a:ext cx="2619698" cy="196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727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25391" y="5538787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981117"/>
            <a:ext cx="1224136" cy="21027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3" y="1052736"/>
            <a:ext cx="2188017" cy="11521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681" y="2942158"/>
            <a:ext cx="1947472" cy="25966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610" y="1052736"/>
            <a:ext cx="2157543" cy="1440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14" y="2624622"/>
            <a:ext cx="2306722" cy="153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852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64371" y="5439777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1897191" cy="14430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01669"/>
            <a:ext cx="2435884" cy="22380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009675"/>
            <a:ext cx="1885950" cy="2428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242" y="1052736"/>
            <a:ext cx="2142982" cy="21429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41" y="3471319"/>
            <a:ext cx="2296513" cy="229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6029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0" y="5538787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24744"/>
            <a:ext cx="2246372" cy="1512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099251"/>
            <a:ext cx="1979712" cy="14847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95" y="4149080"/>
            <a:ext cx="2429446" cy="1820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47" y="1628800"/>
            <a:ext cx="1514475" cy="3028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828" y="3143275"/>
            <a:ext cx="2475924" cy="229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245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2438400" cy="17983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947" y="4420357"/>
            <a:ext cx="1722298" cy="1473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07321"/>
            <a:ext cx="2186558" cy="21865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154" y="981673"/>
            <a:ext cx="2317539" cy="1508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128" y="2384279"/>
            <a:ext cx="2996825" cy="211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622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2780928"/>
            <a:ext cx="3886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Витамин А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80728"/>
            <a:ext cx="2278008" cy="11995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43" y="2204718"/>
            <a:ext cx="1284546" cy="22065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60" y="3796150"/>
            <a:ext cx="2078360" cy="2078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36026"/>
            <a:ext cx="1442620" cy="18261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980728"/>
            <a:ext cx="2196356" cy="15973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81319">
            <a:off x="5881649" y="1203653"/>
            <a:ext cx="2333689" cy="14129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504" y="4261553"/>
            <a:ext cx="1419535" cy="18281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41155" y="2885417"/>
            <a:ext cx="1760562" cy="11458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3392" y="4435729"/>
            <a:ext cx="1896020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917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2665" y="2708920"/>
            <a:ext cx="3886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Витамин В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789040"/>
            <a:ext cx="2093550" cy="2093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40" y="1246387"/>
            <a:ext cx="1763688" cy="13227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553" y="3866366"/>
            <a:ext cx="2016224" cy="2016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02" y="4104779"/>
            <a:ext cx="1857423" cy="18464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873712"/>
            <a:ext cx="2438400" cy="17983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02" y="1123871"/>
            <a:ext cx="2640272" cy="146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100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6060" y="2564904"/>
            <a:ext cx="3886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Витамин С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73" y="908720"/>
            <a:ext cx="2713619" cy="18557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221088"/>
            <a:ext cx="2022872" cy="15657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80" y="1131861"/>
            <a:ext cx="1584960" cy="13014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099806"/>
            <a:ext cx="2097480" cy="1310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039776"/>
            <a:ext cx="2337640" cy="17532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619781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508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627784" y="2420888"/>
            <a:ext cx="3879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Витамин 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498" y="1152097"/>
            <a:ext cx="1440160" cy="13153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55" y="3214477"/>
            <a:ext cx="2403379" cy="17479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11782"/>
            <a:ext cx="2803245" cy="18711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46" y="983503"/>
            <a:ext cx="2259573" cy="15487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17" y="958301"/>
            <a:ext cx="2126915" cy="159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2111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nim-8_food">
  <a:themeElements>
    <a:clrScheme name="FoodPyrPres_all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odPyrPres_all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oodPyrPres_al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Anim-8_food</Template>
  <TotalTime>34</TotalTime>
  <Words>16</Words>
  <Application>Microsoft Office PowerPoint</Application>
  <PresentationFormat>Экран (4:3)</PresentationFormat>
  <Paragraphs>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</vt:lpstr>
      <vt:lpstr>Anim-8_food</vt:lpstr>
      <vt:lpstr>Дидактическая мультимедийная игра «Вредные продукты»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 Windows</dc:creator>
  <cp:keywords/>
  <dc:description>http://freeppt.ru - Презентации по культуре и искусству. Шаблоны PowerPoint</dc:description>
  <cp:lastModifiedBy>Пользователь</cp:lastModifiedBy>
  <cp:revision>6</cp:revision>
  <dcterms:created xsi:type="dcterms:W3CDTF">2015-01-10T18:54:34Z</dcterms:created>
  <dcterms:modified xsi:type="dcterms:W3CDTF">2024-01-17T07:56:12Z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TC010188041033</vt:lpwstr>
  </property>
</Properties>
</file>